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63" r:id="rId7"/>
    <p:sldId id="264" r:id="rId8"/>
    <p:sldId id="258" r:id="rId9"/>
  </p:sldIdLst>
  <p:sldSz cx="9144000" cy="6858000" type="screen4x3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0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8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85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7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6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3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6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07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31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42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4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84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E067-EBAA-114C-B0D0-4019E2CB1F0B}" type="datetimeFigureOut">
              <a:rPr lang="es-ES" smtClean="0"/>
              <a:t>21/09/2018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2" y="932400"/>
            <a:ext cx="2822270" cy="26964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316099" y="5197475"/>
            <a:ext cx="7246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>
                <a:solidFill>
                  <a:schemeClr val="bg1"/>
                </a:solidFill>
                <a:latin typeface="Bariol Bold"/>
                <a:cs typeface="Bariol Bold"/>
              </a:rPr>
              <a:t>AMPLIACIÓ DE 525 PLACES D’APARCAMENT A SON ESPASES</a:t>
            </a:r>
          </a:p>
          <a:p>
            <a:r>
              <a:rPr lang="es-ES" sz="3000" dirty="0" smtClean="0">
                <a:solidFill>
                  <a:schemeClr val="bg1"/>
                </a:solidFill>
                <a:latin typeface="Bariol Light"/>
                <a:cs typeface="Bariol Light"/>
              </a:rPr>
              <a:t>24.09.2018</a:t>
            </a:r>
            <a:endParaRPr lang="es-ES" sz="3000" dirty="0">
              <a:solidFill>
                <a:schemeClr val="bg1"/>
              </a:solidFill>
              <a:latin typeface="Bariol Light"/>
              <a:cs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6772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2300" y="38100"/>
            <a:ext cx="709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AMPLIACIÓ 525 PLACES </a:t>
            </a:r>
            <a:r>
              <a:rPr lang="es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D’APARCAMENT</a:t>
            </a:r>
            <a:endParaRPr lang="es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173534" y="731799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02</a:t>
            </a:r>
          </a:p>
        </p:txBody>
      </p:sp>
      <p:pic>
        <p:nvPicPr>
          <p:cNvPr id="13" name="12 Imagen">
            <a:extLst>
              <a:ext uri="{FF2B5EF4-FFF2-40B4-BE49-F238E27FC236}">
                <a16:creationId xmlns:lc="http://schemas.openxmlformats.org/drawingml/2006/lockedCanvas" xmlns:a16="http://schemas.microsoft.com/office/drawing/2014/main" xmlns="" id="{C5C306CB-3047-4CE4-905C-1B43B7E77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214568"/>
            <a:ext cx="7704000" cy="51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73534" y="731799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03</a:t>
            </a:r>
          </a:p>
        </p:txBody>
      </p:sp>
      <p:pic>
        <p:nvPicPr>
          <p:cNvPr id="13" name="12 Imagen">
            <a:extLst>
              <a:ext uri="{FF2B5EF4-FFF2-40B4-BE49-F238E27FC236}">
                <a16:creationId xmlns:lc="http://schemas.openxmlformats.org/drawingml/2006/lockedCanvas" xmlns:a16="http://schemas.microsoft.com/office/drawing/2014/main" xmlns="" id="{77A479F5-CA1F-4B77-9C6B-C7D7E5918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1213200"/>
            <a:ext cx="7715250" cy="5200741"/>
          </a:xfrm>
          <a:prstGeom prst="rect">
            <a:avLst/>
          </a:prstGeom>
        </p:spPr>
      </p:pic>
      <p:sp>
        <p:nvSpPr>
          <p:cNvPr id="14" name="CuadroTexto 9"/>
          <p:cNvSpPr txBox="1"/>
          <p:nvPr/>
        </p:nvSpPr>
        <p:spPr>
          <a:xfrm>
            <a:off x="122300" y="38100"/>
            <a:ext cx="709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AMPLIACIÓ 525 PLACES D’APARCAMENT</a:t>
            </a:r>
          </a:p>
        </p:txBody>
      </p:sp>
    </p:spTree>
    <p:extLst>
      <p:ext uri="{BB962C8B-B14F-4D97-AF65-F5344CB8AC3E}">
        <p14:creationId xmlns:p14="http://schemas.microsoft.com/office/powerpoint/2010/main" val="11794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73534" y="731799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04</a:t>
            </a:r>
          </a:p>
        </p:txBody>
      </p:sp>
      <p:pic>
        <p:nvPicPr>
          <p:cNvPr id="13" name="12 Imagen">
            <a:extLst>
              <a:ext uri="{FF2B5EF4-FFF2-40B4-BE49-F238E27FC236}">
                <a16:creationId xmlns:lc="http://schemas.openxmlformats.org/drawingml/2006/lockedCanvas" xmlns:a16="http://schemas.microsoft.com/office/drawing/2014/main" xmlns="" id="{8FAE8285-F7A7-4F19-8059-F42592026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00" y="2243657"/>
            <a:ext cx="7704000" cy="3216784"/>
          </a:xfrm>
          <a:prstGeom prst="rect">
            <a:avLst/>
          </a:prstGeom>
        </p:spPr>
      </p:pic>
      <p:sp>
        <p:nvSpPr>
          <p:cNvPr id="14" name="CuadroTexto 9"/>
          <p:cNvSpPr txBox="1"/>
          <p:nvPr/>
        </p:nvSpPr>
        <p:spPr>
          <a:xfrm>
            <a:off x="122300" y="38100"/>
            <a:ext cx="709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AMPLIACIÓ 525 PLACES D’APARCAMENT</a:t>
            </a:r>
          </a:p>
        </p:txBody>
      </p:sp>
    </p:spTree>
    <p:extLst>
      <p:ext uri="{BB962C8B-B14F-4D97-AF65-F5344CB8AC3E}">
        <p14:creationId xmlns:p14="http://schemas.microsoft.com/office/powerpoint/2010/main" val="370940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73534" y="731799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05</a:t>
            </a:r>
          </a:p>
          <a:p>
            <a:pPr algn="r"/>
            <a:endParaRPr lang="es-ES" sz="4000" dirty="0" smtClean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pic>
        <p:nvPicPr>
          <p:cNvPr id="13" name="12 Imagen">
            <a:extLst>
              <a:ext uri="{FF2B5EF4-FFF2-40B4-BE49-F238E27FC236}">
                <a16:creationId xmlns:lc="http://schemas.openxmlformats.org/drawingml/2006/lockedCanvas" xmlns:a16="http://schemas.microsoft.com/office/drawing/2014/main" xmlns="" id="{81A2302D-FB09-4566-98D8-F2794556B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2068539"/>
            <a:ext cx="7704000" cy="3422639"/>
          </a:xfrm>
          <a:prstGeom prst="rect">
            <a:avLst/>
          </a:prstGeom>
        </p:spPr>
      </p:pic>
      <p:sp>
        <p:nvSpPr>
          <p:cNvPr id="14" name="CuadroTexto 9"/>
          <p:cNvSpPr txBox="1"/>
          <p:nvPr/>
        </p:nvSpPr>
        <p:spPr>
          <a:xfrm>
            <a:off x="122300" y="38100"/>
            <a:ext cx="709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AMPLIACIÓ 525 PLACES D’APARCAMENT</a:t>
            </a:r>
          </a:p>
        </p:txBody>
      </p:sp>
    </p:spTree>
    <p:extLst>
      <p:ext uri="{BB962C8B-B14F-4D97-AF65-F5344CB8AC3E}">
        <p14:creationId xmlns:p14="http://schemas.microsoft.com/office/powerpoint/2010/main" val="34888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73534" y="731799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06</a:t>
            </a:r>
          </a:p>
        </p:txBody>
      </p:sp>
      <p:pic>
        <p:nvPicPr>
          <p:cNvPr id="9" name="8 Imagen">
            <a:extLst>
              <a:ext uri="{FF2B5EF4-FFF2-40B4-BE49-F238E27FC236}">
                <a16:creationId xmlns:lc="http://schemas.openxmlformats.org/drawingml/2006/lockedCanvas" xmlns:a16="http://schemas.microsoft.com/office/drawing/2014/main" xmlns="" id="{31AADC08-B294-41E3-8ABE-F948F1500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1807292"/>
            <a:ext cx="7704000" cy="4373723"/>
          </a:xfrm>
          <a:prstGeom prst="rect">
            <a:avLst/>
          </a:prstGeom>
        </p:spPr>
      </p:pic>
      <p:sp>
        <p:nvSpPr>
          <p:cNvPr id="12" name="CuadroTexto 9"/>
          <p:cNvSpPr txBox="1"/>
          <p:nvPr/>
        </p:nvSpPr>
        <p:spPr>
          <a:xfrm>
            <a:off x="122300" y="38100"/>
            <a:ext cx="709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AMPLIACIÓ 525 PLACES D’APARCAMENT</a:t>
            </a:r>
          </a:p>
        </p:txBody>
      </p:sp>
    </p:spTree>
    <p:extLst>
      <p:ext uri="{BB962C8B-B14F-4D97-AF65-F5344CB8AC3E}">
        <p14:creationId xmlns:p14="http://schemas.microsoft.com/office/powerpoint/2010/main" val="8761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73534" y="731799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07</a:t>
            </a:r>
          </a:p>
        </p:txBody>
      </p:sp>
      <p:pic>
        <p:nvPicPr>
          <p:cNvPr id="9" name="8 Imagen">
            <a:extLst>
              <a:ext uri="{FF2B5EF4-FFF2-40B4-BE49-F238E27FC236}">
                <a16:creationId xmlns:lc="http://schemas.openxmlformats.org/drawingml/2006/lockedCanvas" xmlns:a16="http://schemas.microsoft.com/office/drawing/2014/main" xmlns="" id="{E0867B92-1325-4A90-A48E-E6BE5BF89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" y="1664134"/>
            <a:ext cx="7740000" cy="4231450"/>
          </a:xfrm>
          <a:prstGeom prst="rect">
            <a:avLst/>
          </a:prstGeom>
        </p:spPr>
      </p:pic>
      <p:sp>
        <p:nvSpPr>
          <p:cNvPr id="12" name="CuadroTexto 9"/>
          <p:cNvSpPr txBox="1"/>
          <p:nvPr/>
        </p:nvSpPr>
        <p:spPr>
          <a:xfrm>
            <a:off x="122300" y="38100"/>
            <a:ext cx="7097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AMPLIACIÓ 525 PLACES D’APARCAMENT</a:t>
            </a:r>
          </a:p>
        </p:txBody>
      </p:sp>
    </p:spTree>
    <p:extLst>
      <p:ext uri="{BB962C8B-B14F-4D97-AF65-F5344CB8AC3E}">
        <p14:creationId xmlns:p14="http://schemas.microsoft.com/office/powerpoint/2010/main" val="8761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20800" y="4127500"/>
            <a:ext cx="69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Bariol Bold"/>
                <a:cs typeface="Bariol Bold"/>
              </a:rPr>
              <a:t>GRÀCIES PER LA VOSTRA ATENCIÓ</a:t>
            </a:r>
            <a:endParaRPr lang="es-ES" sz="3600" dirty="0">
              <a:solidFill>
                <a:schemeClr val="bg1"/>
              </a:solidFill>
              <a:latin typeface="Bariol Bold"/>
              <a:cs typeface="Bariol Bo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1663700" y="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1077417"/>
            <a:ext cx="2651760" cy="25335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744200" y="518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5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44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Quico</dc:creator>
  <cp:lastModifiedBy>Beatriz Fernandez Carrasco</cp:lastModifiedBy>
  <cp:revision>15</cp:revision>
  <cp:lastPrinted>2018-09-21T10:14:33Z</cp:lastPrinted>
  <dcterms:created xsi:type="dcterms:W3CDTF">2016-08-25T11:55:38Z</dcterms:created>
  <dcterms:modified xsi:type="dcterms:W3CDTF">2018-09-21T12:02:27Z</dcterms:modified>
</cp:coreProperties>
</file>